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0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3AAD-CD52-48FA-B1F4-F648BF3E4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43E96-1337-44C7-891E-9740B835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8D1A0-DD7C-48CA-87F0-CABCB63B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747-C81D-4AA4-BB7E-78DFABC2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2D3D-B908-40EB-9A6E-3FB474AC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F14A-D5C1-453D-A990-1BE55665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900C4-C2C3-43EF-80A4-C83E44830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EF1F-B15C-466C-836C-21C69DD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3249-7889-4321-9B00-E991E8E2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4B03-0AC2-458E-826D-FB19E6D4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926DB-D050-4A6A-8C36-2EC1FDB1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FDF1-C314-47D6-BA52-BB5DBBF02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7EE1-AA08-4406-9CBB-8522F312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DA84-3635-4121-AB01-48F181D1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60D07-202F-4C0E-B030-6A643E7B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FE93-A417-4910-8828-1284554C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9936-83FB-4857-82C6-59524A0A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F80B-297B-4083-8C64-F7A02C4E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512F-E626-4D8C-8A91-82ADED93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9686-ABBA-4C00-97C3-48B32DDA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00E-34F6-4A06-8627-BDD8CB4E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60E1-DEE6-47CA-AD2A-53026F49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E574-3B78-4F57-9BAA-64BB0F4F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AC8E1-8330-4CA9-B4C4-69739499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0CE69-2D2E-4F57-90C2-8EBE513A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1EC9-5843-46A7-AE22-0245F8B2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7886-AAFA-41EB-9BE1-85EF72A1A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3C65-EFF3-46B7-BE9F-ABE65116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676E3-D93A-492B-9296-686C0FC2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BC076-58D1-4A9E-9225-C5788ADB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D4F4-3FED-4B03-B666-ADC8E92D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9594-0B80-48C6-A01C-C080BDB4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911A-B1FE-4BA5-9697-79F2CB0BD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53313-3D10-46AB-BCEC-93102EB36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7927F-0614-4370-9BEE-1185E29B7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19D19-27B9-4E86-B6C5-4E84E05A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05FAC-F7C1-4A6D-8F45-EBDF0203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76A8A-F8C0-4A5F-9672-23F6FAB4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F3A6B-D980-4BBF-AB14-5B8C002F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253-68E6-49EE-BA26-93BB75CA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5B5AB-D68A-49D4-81DA-0412DFD2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62C0F-F1E1-422B-9ED1-B94284CD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FFB6-FE85-46AD-8CA8-6E1FBED0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3A72D-D1CE-4330-89F7-8E283667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3BD6E-E6D0-480A-A041-6EA36803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DDB55-944B-4370-A211-3F2F5750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5265-A4E1-4927-9EAE-193CE613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C101-EB23-4B46-83C7-993BA792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900B5-3673-4FDF-894A-F0090CF55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FAD54-566D-414F-90E1-AEC92C4E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BEBF8-0C62-43D2-9DBD-E170DF1E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27E3-9BFA-4F1A-92AC-3807F959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4C8E-5DC3-4239-9540-C1BC058C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F43DF-EEE6-4BAC-9E2D-2D554C9E6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84A01-458C-4BBF-B2F1-DBD96809E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9911-D574-48C5-9FB6-2BCDCF67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07C58-3B76-4BB2-8278-1D8B3CFB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88B16-1398-4F57-A033-F05B2B47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D784C-F4B4-4E30-B676-744F7825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4D79-3189-4356-92C7-AB6A7F14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B5C1-156C-4958-99A1-5DD669179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BC2D-628D-44E0-81CA-F49CF00FF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B22AD-3803-42C7-AE0C-26968870A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70DA-BBA9-4AC6-AF82-2DDEFF84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2200699"/>
            <a:ext cx="10515600" cy="1325563"/>
          </a:xfrm>
        </p:spPr>
        <p:txBody>
          <a:bodyPr>
            <a:normAutofit fontScale="90000"/>
          </a:bodyPr>
          <a:lstStyle/>
          <a:p>
            <a:pPr marL="0" marR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iCielBC Cartel Deux Alt" pitchFamily="50" charset="0"/>
              </a:rPr>
              <a:t>SEPARATOR DESIGN PROJECT</a:t>
            </a:r>
            <a:br>
              <a:rPr lang="en-US" sz="4000" dirty="0">
                <a:latin typeface="iCielBC Cartel Deux Alt" pitchFamily="50" charset="0"/>
              </a:rPr>
            </a:br>
            <a: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Lecturer: Dr. Henriette Bier</a:t>
            </a:r>
            <a:b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CAD Instructor: Max Latour</a:t>
            </a:r>
            <a:br>
              <a:rPr lang="en-US" sz="40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4000" dirty="0">
              <a:latin typeface="iCielBC Cartel Deux Alt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56E7-7FB6-4F5D-AE09-546BABEC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46" y="4842933"/>
            <a:ext cx="9294707" cy="1388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Nguyen Vu Minh Thu</a:t>
            </a:r>
          </a:p>
          <a:p>
            <a:pPr marL="0" indent="0" algn="ctr">
              <a:buNone/>
            </a:pPr>
            <a:r>
              <a:rPr lang="en-US" sz="1600" dirty="0"/>
              <a:t>ID: 16759</a:t>
            </a:r>
          </a:p>
          <a:p>
            <a:pPr marL="0" indent="0" algn="ctr">
              <a:buNone/>
            </a:pPr>
            <a:r>
              <a:rPr lang="en-US" sz="1600" dirty="0"/>
              <a:t>Vietnamese German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9772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370B317C-2A97-4BE0-AC50-A9CC4E41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9" b="34185"/>
          <a:stretch/>
        </p:blipFill>
        <p:spPr>
          <a:xfrm>
            <a:off x="2099129" y="2202746"/>
            <a:ext cx="8194583" cy="34143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575E7-1E87-4ED9-8143-59815CFCEC96}"/>
              </a:ext>
            </a:extLst>
          </p:cNvPr>
          <p:cNvSpPr txBox="1"/>
          <p:nvPr/>
        </p:nvSpPr>
        <p:spPr>
          <a:xfrm>
            <a:off x="2828925" y="1377633"/>
            <a:ext cx="60960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Indoor pavilion - inspiration from folded origami maquettes.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220F6F-CF19-4A14-8C37-F72FD8BF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 t="1735" r="21735" b="6943"/>
          <a:stretch>
            <a:fillRect/>
          </a:stretch>
        </p:blipFill>
        <p:spPr bwMode="auto">
          <a:xfrm rot="-5400000">
            <a:off x="7911253" y="1837688"/>
            <a:ext cx="2324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E07FDD7-F588-4A22-9FB6-BABB154A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2488" r="7372" b="25089"/>
          <a:stretch>
            <a:fillRect/>
          </a:stretch>
        </p:blipFill>
        <p:spPr bwMode="auto">
          <a:xfrm>
            <a:off x="6096000" y="446700"/>
            <a:ext cx="5759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A738089-C3DE-406E-8BBC-A4D2746A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877" y="5787811"/>
            <a:ext cx="13546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 sketch</a:t>
            </a:r>
            <a:endParaRPr kumimoji="0" lang="en-US" altLang="ja-JP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BDC49C-1D09-4168-902F-3133B70B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103" y="2835500"/>
            <a:ext cx="2011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 envelop sketch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CC308-EEEC-4C5C-9879-CE6A53A622AC}"/>
              </a:ext>
            </a:extLst>
          </p:cNvPr>
          <p:cNvSpPr txBox="1"/>
          <p:nvPr/>
        </p:nvSpPr>
        <p:spPr>
          <a:xfrm>
            <a:off x="505462" y="2487507"/>
            <a:ext cx="5292936" cy="161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problem from the </a:t>
            </a:r>
            <a:r>
              <a:rPr lang="en-US" sz="1600" b="1" kern="1200" dirty="0" err="1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Denari’s</a:t>
            </a:r>
            <a:endParaRPr lang="en-US" sz="1600" b="1" dirty="0"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leveling frame 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visual privacy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rough path of the staircase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C2BE6F-0170-496E-842E-FDFBD1092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0" t="-4648" r="-39552" b="4648"/>
          <a:stretch/>
        </p:blipFill>
        <p:spPr>
          <a:xfrm>
            <a:off x="775993" y="1023610"/>
            <a:ext cx="5638354" cy="4132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22A9A-1F8F-4055-9021-1FB555A8B34D}"/>
              </a:ext>
            </a:extLst>
          </p:cNvPr>
          <p:cNvSpPr txBox="1"/>
          <p:nvPr/>
        </p:nvSpPr>
        <p:spPr>
          <a:xfrm>
            <a:off x="494453" y="5066572"/>
            <a:ext cx="3366347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 floor plan sketch</a:t>
            </a: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60335-053D-44D3-8E57-CE2E1A98AAF2}"/>
              </a:ext>
            </a:extLst>
          </p:cNvPr>
          <p:cNvSpPr txBox="1"/>
          <p:nvPr/>
        </p:nvSpPr>
        <p:spPr>
          <a:xfrm>
            <a:off x="5330613" y="2158326"/>
            <a:ext cx="5551193" cy="229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 and depression reduction in the workplace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space to relax, interact with their colleges, boost their productivity and creativity at work.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8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9BFC7F96-A5EA-4EDD-B7A2-34108872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4" b="38347"/>
          <a:stretch>
            <a:fillRect/>
          </a:stretch>
        </p:blipFill>
        <p:spPr bwMode="auto">
          <a:xfrm>
            <a:off x="1376584" y="4234817"/>
            <a:ext cx="3815599" cy="13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6">
            <a:extLst>
              <a:ext uri="{FF2B5EF4-FFF2-40B4-BE49-F238E27FC236}">
                <a16:creationId xmlns:a16="http://schemas.microsoft.com/office/drawing/2014/main" id="{752EC039-95BD-4C78-82A8-295DA16C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6281" b="35455"/>
          <a:stretch/>
        </p:blipFill>
        <p:spPr bwMode="auto">
          <a:xfrm>
            <a:off x="4972421" y="4188884"/>
            <a:ext cx="3498107" cy="14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6E3C70-C71E-4BCA-A0F5-3FD12153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1FD86-B952-407E-B4A4-F6877682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316" y="5636014"/>
            <a:ext cx="17617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front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54C4A-459B-428F-90D2-A8B5A5C6C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748" y="5636014"/>
            <a:ext cx="14088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left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2E6A34-3838-4F1B-8120-B8D1B533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5B282AF-C3E9-493C-AC68-153AD5F7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283" y="5676730"/>
            <a:ext cx="1530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back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8">
            <a:extLst>
              <a:ext uri="{FF2B5EF4-FFF2-40B4-BE49-F238E27FC236}">
                <a16:creationId xmlns:a16="http://schemas.microsoft.com/office/drawing/2014/main" id="{756C3CAD-83C8-4E3F-B36C-9461C82D0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36777" b="34132"/>
          <a:stretch/>
        </p:blipFill>
        <p:spPr bwMode="auto">
          <a:xfrm>
            <a:off x="7977174" y="4193631"/>
            <a:ext cx="3319368" cy="1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B774A1-84D4-4F0C-9DC3-C5F8A453C2BF}"/>
              </a:ext>
            </a:extLst>
          </p:cNvPr>
          <p:cNvSpPr txBox="1"/>
          <p:nvPr/>
        </p:nvSpPr>
        <p:spPr>
          <a:xfrm>
            <a:off x="707108" y="1280582"/>
            <a:ext cx="6096000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Functions:</a:t>
            </a:r>
            <a:endParaRPr lang="en-US" sz="1800" kern="1200" dirty="0">
              <a:effectLst/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employees: </a:t>
            </a:r>
            <a:endParaRPr lang="en-US" sz="1400" b="1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common </a:t>
            </a: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hallway with sitting, lying area and bookshelves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a green wall to grow vegetables and herbals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customer: </a:t>
            </a:r>
            <a:endParaRPr lang="en-US" sz="1400" b="1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showcase shelves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2B3C6-A2E8-4E38-B468-9F65FB85AA89}"/>
              </a:ext>
            </a:extLst>
          </p:cNvPr>
          <p:cNvSpPr txBox="1"/>
          <p:nvPr/>
        </p:nvSpPr>
        <p:spPr>
          <a:xfrm>
            <a:off x="7267787" y="1280582"/>
            <a:ext cx="44094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Material: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timber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ease of construction, sustainability, sound absorption and aesthetics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6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8601DC3C-8EFA-481B-83A3-3DB8953F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2" b="40154"/>
          <a:stretch>
            <a:fillRect/>
          </a:stretch>
        </p:blipFill>
        <p:spPr bwMode="auto">
          <a:xfrm>
            <a:off x="279400" y="2826173"/>
            <a:ext cx="581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A9B9D7F4-3F09-4A3B-8D8F-71AD53CA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30270" r="1202" b="31352"/>
          <a:stretch>
            <a:fillRect/>
          </a:stretch>
        </p:blipFill>
        <p:spPr bwMode="auto">
          <a:xfrm>
            <a:off x="6096000" y="2565823"/>
            <a:ext cx="565785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9FE5836-29AC-4671-819B-9547036F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C76D55-5840-4E0C-8661-8C3598CA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121" y="5996023"/>
            <a:ext cx="28989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Perspective view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DD740-E6A5-4758-92CD-CFA315D05418}"/>
              </a:ext>
            </a:extLst>
          </p:cNvPr>
          <p:cNvSpPr txBox="1"/>
          <p:nvPr/>
        </p:nvSpPr>
        <p:spPr>
          <a:xfrm>
            <a:off x="2133598" y="849856"/>
            <a:ext cx="8249922" cy="132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top view: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modernism styled with simple volume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envelop: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deconstructivism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styles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lines, random compositions of shapes and angles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Consistent architectural language was on both envelop and supporting structure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E805AE0A-4FD3-48C0-91D9-5E31DDE7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8100" r="9734" b="28595"/>
          <a:stretch>
            <a:fillRect/>
          </a:stretch>
        </p:blipFill>
        <p:spPr bwMode="auto">
          <a:xfrm>
            <a:off x="6170507" y="1796840"/>
            <a:ext cx="596265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>
            <a:extLst>
              <a:ext uri="{FF2B5EF4-FFF2-40B4-BE49-F238E27FC236}">
                <a16:creationId xmlns:a16="http://schemas.microsoft.com/office/drawing/2014/main" id="{3D094860-2E48-41DD-BAE9-43BBB0B5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46611" r="9091" b="26611"/>
          <a:stretch>
            <a:fillRect/>
          </a:stretch>
        </p:blipFill>
        <p:spPr bwMode="auto">
          <a:xfrm>
            <a:off x="0" y="2057189"/>
            <a:ext cx="6356350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BC1669-1E86-4153-8A9E-BA0C12E68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2381E-DBC2-4BB9-A316-8D339679E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10363-6528-4E92-94E1-DE7A5627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797" y="4636490"/>
            <a:ext cx="2099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green wall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90833-4CA9-4562-9F43-DABBFEC5DE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19691" r="4476" b="19227"/>
          <a:stretch/>
        </p:blipFill>
        <p:spPr bwMode="auto">
          <a:xfrm>
            <a:off x="576107" y="1136848"/>
            <a:ext cx="5363297" cy="5129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BE7A7-8EEE-4654-A646-B9A66DB055C1}"/>
              </a:ext>
            </a:extLst>
          </p:cNvPr>
          <p:cNvSpPr txBox="1"/>
          <p:nvPr/>
        </p:nvSpPr>
        <p:spPr>
          <a:xfrm>
            <a:off x="2302365" y="3359540"/>
            <a:ext cx="1910779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view</a:t>
            </a:r>
            <a:endParaRPr lang="en-US" sz="11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01F0A-20D9-4D24-9A4E-711FDFB32C49}"/>
              </a:ext>
            </a:extLst>
          </p:cNvPr>
          <p:cNvSpPr txBox="1"/>
          <p:nvPr/>
        </p:nvSpPr>
        <p:spPr>
          <a:xfrm>
            <a:off x="2735727" y="6198304"/>
            <a:ext cx="1598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Front view</a:t>
            </a:r>
            <a:endParaRPr lang="en-US" sz="1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A88B7-45BE-4C55-96CF-1CA2374EE2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3746" r="8952" b="19846"/>
          <a:stretch/>
        </p:blipFill>
        <p:spPr bwMode="auto">
          <a:xfrm>
            <a:off x="6482229" y="1002448"/>
            <a:ext cx="4768904" cy="5472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662DD-0C7A-432A-9783-455807DEF0BC}"/>
              </a:ext>
            </a:extLst>
          </p:cNvPr>
          <p:cNvSpPr txBox="1"/>
          <p:nvPr/>
        </p:nvSpPr>
        <p:spPr>
          <a:xfrm>
            <a:off x="8310880" y="3322102"/>
            <a:ext cx="1219200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Left view</a:t>
            </a:r>
            <a:endParaRPr lang="en-US" sz="11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E5E38-7F97-4A62-AFA6-BA6C2BB88B0A}"/>
              </a:ext>
            </a:extLst>
          </p:cNvPr>
          <p:cNvSpPr txBox="1"/>
          <p:nvPr/>
        </p:nvSpPr>
        <p:spPr>
          <a:xfrm>
            <a:off x="8548646" y="6213693"/>
            <a:ext cx="9076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Right view</a:t>
            </a:r>
            <a:endParaRPr lang="en-US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3CB61-8552-4604-B55B-2B43574439D1}"/>
              </a:ext>
            </a:extLst>
          </p:cNvPr>
          <p:cNvSpPr txBox="1"/>
          <p:nvPr/>
        </p:nvSpPr>
        <p:spPr>
          <a:xfrm>
            <a:off x="5344161" y="398184"/>
            <a:ext cx="2113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PLANS</a:t>
            </a:r>
            <a:endParaRPr lang="en-US" sz="2800" kern="1200" dirty="0">
              <a:effectLst/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194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iCielBC Cartel Deux Alt</vt:lpstr>
      <vt:lpstr>Times New Roman</vt:lpstr>
      <vt:lpstr>Office Theme</vt:lpstr>
      <vt:lpstr>SEPARATOR DESIGN PROJECT Lecturer: Dr. Henriette Bier CAD Instructor: Max Latour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Nguyen</dc:creator>
  <cp:lastModifiedBy>Thu Nguyen</cp:lastModifiedBy>
  <cp:revision>10</cp:revision>
  <dcterms:created xsi:type="dcterms:W3CDTF">2020-12-14T08:19:47Z</dcterms:created>
  <dcterms:modified xsi:type="dcterms:W3CDTF">2020-12-25T06:37:26Z</dcterms:modified>
</cp:coreProperties>
</file>